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6858000" cy="9144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A35"/>
    <a:srgbClr val="7CBDC3"/>
    <a:srgbClr val="FF99FF"/>
    <a:srgbClr val="FFCC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B94D0-2B2A-4714-8681-19F1019A683D}" v="4" dt="2023-12-01T12:35:36.828"/>
    <p1510:client id="{30DAE530-19AE-431D-92ED-6DE4A7615A68}" v="7" dt="2023-11-22T10:08:57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4" autoAdjust="0"/>
  </p:normalViewPr>
  <p:slideViewPr>
    <p:cSldViewPr>
      <p:cViewPr varScale="1">
        <p:scale>
          <a:sx n="83" d="100"/>
          <a:sy n="83" d="100"/>
        </p:scale>
        <p:origin x="244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73E7D-4C0C-403C-88E9-19F57D38C3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86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C6005-1EEF-4D68-A3D9-E36F82AF08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92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0A7AA-34D8-4585-9454-3B13B05A534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02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4ED9A-054E-494D-AB1B-3F80EE7FCB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2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2CD42-1BEE-4CC8-99D6-8C7E4FEF1A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902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8260F-56A3-4D4B-984F-4CA877F59C4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17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C7C12-1816-4833-9079-B3310B11BB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759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14863-0DD6-45D9-98EB-D586D911A07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94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F14F2-C723-4451-B5CB-612CCEB334E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63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05C9-13F9-4595-BD47-94485616EA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41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3DD-5D6E-4024-BAA4-3D7F16D2E9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3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Redigera format för bakgrundstext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98031DE-A192-408B-AEAA-FF4CC9B20A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669" y="263714"/>
            <a:ext cx="6876772" cy="400110"/>
          </a:xfrm>
          <a:prstGeom prst="rect">
            <a:avLst/>
          </a:prstGeom>
          <a:solidFill>
            <a:srgbClr val="DA1A35"/>
          </a:solidFill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sv-SE" sz="20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Verkstadsklubben Volvo Skövde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283" y="8540887"/>
            <a:ext cx="6867386" cy="276999"/>
          </a:xfrm>
          <a:prstGeom prst="rect">
            <a:avLst/>
          </a:prstGeom>
          <a:solidFill>
            <a:srgbClr val="DA1A35"/>
          </a:solidFill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sv-SE" altLang="sv-SE" sz="12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www.verkstadsklubben.com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2" y="8820472"/>
            <a:ext cx="2797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>
                <a:latin typeface="Roboto" panose="02000000000000000000" pitchFamily="2" charset="0"/>
                <a:ea typeface="Roboto" panose="02000000000000000000" pitchFamily="2" charset="0"/>
              </a:rPr>
              <a:t>Verkstadsklubben Volvo Skövde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6D512CB-CA45-43E3-B502-200A73D70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15751"/>
            <a:ext cx="815234" cy="23693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32297E7-058C-493C-9210-8CFDC9E220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142" y="0"/>
            <a:ext cx="815234" cy="23693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71197BD-4660-44FE-9EB4-433EF349B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142" y="8855895"/>
            <a:ext cx="815234" cy="23693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08EA92B-DE08-4223-83D3-ED27D642CDAE}"/>
              </a:ext>
            </a:extLst>
          </p:cNvPr>
          <p:cNvSpPr/>
          <p:nvPr/>
        </p:nvSpPr>
        <p:spPr>
          <a:xfrm>
            <a:off x="169063" y="892551"/>
            <a:ext cx="65053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Volvoanställd</a:t>
            </a:r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IF </a:t>
            </a:r>
            <a:r>
              <a:rPr lang="en-US" sz="3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Metall-medlem</a:t>
            </a:r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714E2F-DAB9-4631-8936-C36C66B44D8A}"/>
              </a:ext>
            </a:extLst>
          </p:cNvPr>
          <p:cNvSpPr txBox="1"/>
          <p:nvPr/>
        </p:nvSpPr>
        <p:spPr>
          <a:xfrm>
            <a:off x="333006" y="6364650"/>
            <a:ext cx="669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400" dirty="0"/>
              <a:t>Varje dag den 1-23/12 vinner två medlemmar presentkort på 300 kr var.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412428-4871-44CF-89B0-8038DD6239DD}"/>
              </a:ext>
            </a:extLst>
          </p:cNvPr>
          <p:cNvSpPr/>
          <p:nvPr/>
        </p:nvSpPr>
        <p:spPr>
          <a:xfrm>
            <a:off x="769386" y="1546691"/>
            <a:ext cx="530465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Nu </a:t>
            </a:r>
            <a:r>
              <a:rPr lang="en-US" sz="3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har</a:t>
            </a:r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du </a:t>
            </a:r>
            <a:r>
              <a:rPr lang="en-US" sz="3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r>
              <a:rPr lang="en-US" sz="3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hans</a:t>
            </a:r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att</a:t>
            </a:r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vinna</a:t>
            </a:r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 </a:t>
            </a:r>
            <a:r>
              <a:rPr lang="en-US" sz="3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vår</a:t>
            </a:r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2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Julkalender</a:t>
            </a:r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327973-FBB7-405C-B77C-97AA69CD00F9}"/>
              </a:ext>
            </a:extLst>
          </p:cNvPr>
          <p:cNvSpPr txBox="1"/>
          <p:nvPr/>
        </p:nvSpPr>
        <p:spPr>
          <a:xfrm>
            <a:off x="332655" y="6827601"/>
            <a:ext cx="669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400" dirty="0"/>
              <a:t>På Julafton den 24/12 vinner två medlemmar presentkort på 600 kr var.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8F1622-CAE3-4510-8E19-49F74BF01652}"/>
              </a:ext>
            </a:extLst>
          </p:cNvPr>
          <p:cNvSpPr txBox="1"/>
          <p:nvPr/>
        </p:nvSpPr>
        <p:spPr>
          <a:xfrm>
            <a:off x="332655" y="7217712"/>
            <a:ext cx="63417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400" dirty="0"/>
              <a:t>Dragningen sker från Volvo Verkstadsklubbs medlemsregister och utförs av klubbens revisorer, vinnarna kontaktas av styrelserepresentant och redovisas efter samtycke på hemsidan.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837AAA-E21E-43F5-9367-286BA7FB2CB1}"/>
              </a:ext>
            </a:extLst>
          </p:cNvPr>
          <p:cNvSpPr/>
          <p:nvPr/>
        </p:nvSpPr>
        <p:spPr>
          <a:xfrm>
            <a:off x="464342" y="8028384"/>
            <a:ext cx="59293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www.verkstadsklubben.com</a:t>
            </a:r>
          </a:p>
        </p:txBody>
      </p:sp>
      <p:pic>
        <p:nvPicPr>
          <p:cNvPr id="6" name="Picture 5" descr="A red car with presents on top of it&#10;&#10;Description automatically generated">
            <a:extLst>
              <a:ext uri="{FF2B5EF4-FFF2-40B4-BE49-F238E27FC236}">
                <a16:creationId xmlns:a16="http://schemas.microsoft.com/office/drawing/2014/main" id="{7D95F507-62F8-80AE-7254-1AB02F4904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9" y="2799444"/>
            <a:ext cx="5014312" cy="3342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CB0EAD8314DA4DAE9060642A9A12BB" ma:contentTypeVersion="7" ma:contentTypeDescription="Skapa ett nytt dokument." ma:contentTypeScope="" ma:versionID="7346708eb72182192db9655ea24d074e">
  <xsd:schema xmlns:xsd="http://www.w3.org/2001/XMLSchema" xmlns:xs="http://www.w3.org/2001/XMLSchema" xmlns:p="http://schemas.microsoft.com/office/2006/metadata/properties" xmlns:ns2="a2c50a11-320e-4c1f-9602-3dd07e68d76d" xmlns:ns3="4fe786d3-471e-4335-b88e-960b115fcad9" targetNamespace="http://schemas.microsoft.com/office/2006/metadata/properties" ma:root="true" ma:fieldsID="9c2bbbcb99b07bd41459df941b1a70e7" ns2:_="" ns3:_="">
    <xsd:import namespace="a2c50a11-320e-4c1f-9602-3dd07e68d76d"/>
    <xsd:import namespace="4fe786d3-471e-4335-b88e-960b115fca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50a11-320e-4c1f-9602-3dd07e68d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786d3-471e-4335-b88e-960b115fcad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6D1CC4-A769-40F5-AAA1-04ABE0FE68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EA2109-889C-4159-88E9-B2176F91C1B7}">
  <ds:schemaRefs>
    <ds:schemaRef ds:uri="http://purl.org/dc/elements/1.1/"/>
    <ds:schemaRef ds:uri="http://schemas.microsoft.com/office/2006/metadata/properties"/>
    <ds:schemaRef ds:uri="a2c50a11-320e-4c1f-9602-3dd07e68d76d"/>
    <ds:schemaRef ds:uri="4fe786d3-471e-4335-b88e-960b115fcad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9B0CDE-3242-49DF-ACA8-FA48124119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c50a11-320e-4c1f-9602-3dd07e68d76d"/>
    <ds:schemaRef ds:uri="4fe786d3-471e-4335-b88e-960b115fca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Affisch</Template>
  <TotalTime>189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</vt:lpstr>
      <vt:lpstr>Wingdings</vt:lpstr>
      <vt:lpstr>Default Design</vt:lpstr>
      <vt:lpstr>PowerPoint Presentation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Gren Karina</dc:creator>
  <cp:lastModifiedBy>Gren Karina</cp:lastModifiedBy>
  <cp:revision>96</cp:revision>
  <cp:lastPrinted>2023-11-22T09:24:32Z</cp:lastPrinted>
  <dcterms:created xsi:type="dcterms:W3CDTF">2020-01-21T13:27:39Z</dcterms:created>
  <dcterms:modified xsi:type="dcterms:W3CDTF">2023-12-01T12:41:17Z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0x010100BECB0EAD8314DA4DAE9060642A9A12BB</vt:lpwstr>
  </property>
  <property fmtid="{D5CDD505-2E9C-101B-9397-08002B2CF9AE}" pid="3" name="MSIP_Label_19540963-e559-4020-8a90-fe8a502c2801_Enabled">
    <vt:lpwstr>true</vt:lpwstr>
  </property>
  <property fmtid="{D5CDD505-2E9C-101B-9397-08002B2CF9AE}" pid="4" name="MSIP_Label_19540963-e559-4020-8a90-fe8a502c2801_SetDate">
    <vt:lpwstr>2021-10-06T05:59:15Z</vt:lpwstr>
  </property>
  <property fmtid="{D5CDD505-2E9C-101B-9397-08002B2CF9AE}" pid="5" name="MSIP_Label_19540963-e559-4020-8a90-fe8a502c2801_Method">
    <vt:lpwstr>Standard</vt:lpwstr>
  </property>
  <property fmtid="{D5CDD505-2E9C-101B-9397-08002B2CF9AE}" pid="6" name="MSIP_Label_19540963-e559-4020-8a90-fe8a502c2801_Name">
    <vt:lpwstr>19540963-e559-4020-8a90-fe8a502c2801</vt:lpwstr>
  </property>
  <property fmtid="{D5CDD505-2E9C-101B-9397-08002B2CF9AE}" pid="7" name="MSIP_Label_19540963-e559-4020-8a90-fe8a502c2801_SiteId">
    <vt:lpwstr>f25493ae-1c98-41d7-8a33-0be75f5fe603</vt:lpwstr>
  </property>
  <property fmtid="{D5CDD505-2E9C-101B-9397-08002B2CF9AE}" pid="8" name="MSIP_Label_19540963-e559-4020-8a90-fe8a502c2801_ActionId">
    <vt:lpwstr>40de07de-482d-49d2-bb7a-15408a70dea7</vt:lpwstr>
  </property>
  <property fmtid="{D5CDD505-2E9C-101B-9397-08002B2CF9AE}" pid="9" name="MSIP_Label_19540963-e559-4020-8a90-fe8a502c2801_ContentBits">
    <vt:lpwstr>0</vt:lpwstr>
  </property>
  <property fmtid="{D5CDD505-2E9C-101B-9397-08002B2CF9AE}" pid="10" name="MediaServiceImageTags">
    <vt:lpwstr/>
  </property>
</Properties>
</file>