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6858000" cy="9906000" type="A4"/>
  <p:notesSz cx="6797675" cy="9926638"/>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149" algn="l" rtl="0" fontAlgn="base">
      <a:spcBef>
        <a:spcPct val="0"/>
      </a:spcBef>
      <a:spcAft>
        <a:spcPct val="0"/>
      </a:spcAft>
      <a:defRPr kern="1200">
        <a:solidFill>
          <a:schemeClr val="tx1"/>
        </a:solidFill>
        <a:latin typeface="Arial" charset="0"/>
        <a:ea typeface="+mn-ea"/>
        <a:cs typeface="+mn-cs"/>
      </a:defRPr>
    </a:lvl2pPr>
    <a:lvl3pPr marL="914298" algn="l" rtl="0" fontAlgn="base">
      <a:spcBef>
        <a:spcPct val="0"/>
      </a:spcBef>
      <a:spcAft>
        <a:spcPct val="0"/>
      </a:spcAft>
      <a:defRPr kern="1200">
        <a:solidFill>
          <a:schemeClr val="tx1"/>
        </a:solidFill>
        <a:latin typeface="Arial" charset="0"/>
        <a:ea typeface="+mn-ea"/>
        <a:cs typeface="+mn-cs"/>
      </a:defRPr>
    </a:lvl3pPr>
    <a:lvl4pPr marL="1371446" algn="l" rtl="0" fontAlgn="base">
      <a:spcBef>
        <a:spcPct val="0"/>
      </a:spcBef>
      <a:spcAft>
        <a:spcPct val="0"/>
      </a:spcAft>
      <a:defRPr kern="1200">
        <a:solidFill>
          <a:schemeClr val="tx1"/>
        </a:solidFill>
        <a:latin typeface="Arial" charset="0"/>
        <a:ea typeface="+mn-ea"/>
        <a:cs typeface="+mn-cs"/>
      </a:defRPr>
    </a:lvl4pPr>
    <a:lvl5pPr marL="1828595" algn="l" rtl="0" fontAlgn="base">
      <a:spcBef>
        <a:spcPct val="0"/>
      </a:spcBef>
      <a:spcAft>
        <a:spcPct val="0"/>
      </a:spcAft>
      <a:defRPr kern="1200">
        <a:solidFill>
          <a:schemeClr val="tx1"/>
        </a:solidFill>
        <a:latin typeface="Arial" charset="0"/>
        <a:ea typeface="+mn-ea"/>
        <a:cs typeface="+mn-cs"/>
      </a:defRPr>
    </a:lvl5pPr>
    <a:lvl6pPr marL="2285744" algn="l" defTabSz="914298" rtl="0" eaLnBrk="1" latinLnBrk="0" hangingPunct="1">
      <a:defRPr kern="1200">
        <a:solidFill>
          <a:schemeClr val="tx1"/>
        </a:solidFill>
        <a:latin typeface="Arial" charset="0"/>
        <a:ea typeface="+mn-ea"/>
        <a:cs typeface="+mn-cs"/>
      </a:defRPr>
    </a:lvl6pPr>
    <a:lvl7pPr marL="2742893" algn="l" defTabSz="914298" rtl="0" eaLnBrk="1" latinLnBrk="0" hangingPunct="1">
      <a:defRPr kern="1200">
        <a:solidFill>
          <a:schemeClr val="tx1"/>
        </a:solidFill>
        <a:latin typeface="Arial" charset="0"/>
        <a:ea typeface="+mn-ea"/>
        <a:cs typeface="+mn-cs"/>
      </a:defRPr>
    </a:lvl7pPr>
    <a:lvl8pPr marL="3200042" algn="l" defTabSz="914298" rtl="0" eaLnBrk="1" latinLnBrk="0" hangingPunct="1">
      <a:defRPr kern="1200">
        <a:solidFill>
          <a:schemeClr val="tx1"/>
        </a:solidFill>
        <a:latin typeface="Arial" charset="0"/>
        <a:ea typeface="+mn-ea"/>
        <a:cs typeface="+mn-cs"/>
      </a:defRPr>
    </a:lvl8pPr>
    <a:lvl9pPr marL="3657190" algn="l" defTabSz="914298"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1A35"/>
    <a:srgbClr val="7CBDC3"/>
    <a:srgbClr val="FF99FF"/>
    <a:srgbClr val="FFCCCC"/>
    <a:srgbClr val="66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419BCA-46AE-4F6A-8199-55DC04E845CD}" v="9" dt="2022-11-17T10:26:43.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4" autoAdjust="0"/>
  </p:normalViewPr>
  <p:slideViewPr>
    <p:cSldViewPr>
      <p:cViewPr varScale="1">
        <p:scale>
          <a:sx n="28" d="100"/>
          <a:sy n="28" d="100"/>
        </p:scale>
        <p:origin x="1962" y="6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3" y="3076707"/>
            <a:ext cx="5829301" cy="2123942"/>
          </a:xfrm>
        </p:spPr>
        <p:txBody>
          <a:bodyPr/>
          <a:lstStyle/>
          <a:p>
            <a:r>
              <a:rPr lang="sv-SE"/>
              <a:t>Klicka här för att ändra format</a:t>
            </a:r>
          </a:p>
        </p:txBody>
      </p:sp>
      <p:sp>
        <p:nvSpPr>
          <p:cNvPr id="3" name="Subtitle 2"/>
          <p:cNvSpPr>
            <a:spLocks noGrp="1"/>
          </p:cNvSpPr>
          <p:nvPr>
            <p:ph type="subTitle" idx="1"/>
          </p:nvPr>
        </p:nvSpPr>
        <p:spPr>
          <a:xfrm>
            <a:off x="1028701" y="5613400"/>
            <a:ext cx="4800600" cy="2531533"/>
          </a:xfrm>
        </p:spPr>
        <p:txBody>
          <a:bodyPr/>
          <a:lstStyle>
            <a:lvl1pPr marL="0" indent="0" algn="ctr">
              <a:buNone/>
              <a:defRPr/>
            </a:lvl1pPr>
            <a:lvl2pPr marL="457198" indent="0" algn="ctr">
              <a:buNone/>
              <a:defRPr/>
            </a:lvl2pPr>
            <a:lvl3pPr marL="914395" indent="0" algn="ctr">
              <a:buNone/>
              <a:defRPr/>
            </a:lvl3pPr>
            <a:lvl4pPr marL="1371592" indent="0" algn="ctr">
              <a:buNone/>
              <a:defRPr/>
            </a:lvl4pPr>
            <a:lvl5pPr marL="1828789" indent="0" algn="ctr">
              <a:buNone/>
              <a:defRPr/>
            </a:lvl5pPr>
            <a:lvl6pPr marL="2285987" indent="0" algn="ctr">
              <a:buNone/>
              <a:defRPr/>
            </a:lvl6pPr>
            <a:lvl7pPr marL="2743185" indent="0" algn="ctr">
              <a:buNone/>
              <a:defRPr/>
            </a:lvl7pPr>
            <a:lvl8pPr marL="3200381" indent="0" algn="ctr">
              <a:buNone/>
              <a:defRPr/>
            </a:lvl8pPr>
            <a:lvl9pPr marL="3657579" indent="0" algn="ctr">
              <a:buNone/>
              <a:defRPr/>
            </a:lvl9pPr>
          </a:lstStyle>
          <a:p>
            <a:r>
              <a:rPr lang="sv-SE"/>
              <a:t>Klicka om du vill redigera mall för underrubrikformat</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10473E7D-4C0C-403C-88E9-19F57D38C3DF}" type="slidenum">
              <a:rPr lang="sv-SE"/>
              <a:pPr>
                <a:defRPr/>
              </a:pPr>
              <a:t>‹#›</a:t>
            </a:fld>
            <a:endParaRPr lang="sv-SE"/>
          </a:p>
        </p:txBody>
      </p:sp>
    </p:spTree>
    <p:extLst>
      <p:ext uri="{BB962C8B-B14F-4D97-AF65-F5344CB8AC3E}">
        <p14:creationId xmlns:p14="http://schemas.microsoft.com/office/powerpoint/2010/main" val="96686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1BAC6005-1EEF-4D68-A3D9-E36F82AF08C4}" type="slidenum">
              <a:rPr lang="sv-SE"/>
              <a:pPr>
                <a:defRPr/>
              </a:pPr>
              <a:t>‹#›</a:t>
            </a:fld>
            <a:endParaRPr lang="sv-SE"/>
          </a:p>
        </p:txBody>
      </p:sp>
    </p:spTree>
    <p:extLst>
      <p:ext uri="{BB962C8B-B14F-4D97-AF65-F5344CB8AC3E}">
        <p14:creationId xmlns:p14="http://schemas.microsoft.com/office/powerpoint/2010/main" val="152592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7274"/>
            <a:ext cx="1543050" cy="8451056"/>
          </a:xfrm>
        </p:spPr>
        <p:txBody>
          <a:bodyPr vert="eaVert"/>
          <a:lstStyle/>
          <a:p>
            <a:r>
              <a:rPr lang="sv-SE"/>
              <a:t>Klicka här för att ändra format</a:t>
            </a:r>
          </a:p>
        </p:txBody>
      </p:sp>
      <p:sp>
        <p:nvSpPr>
          <p:cNvPr id="3" name="Vertical Text Placeholder 2"/>
          <p:cNvSpPr>
            <a:spLocks noGrp="1"/>
          </p:cNvSpPr>
          <p:nvPr>
            <p:ph type="body" orient="vert" idx="1"/>
          </p:nvPr>
        </p:nvSpPr>
        <p:spPr>
          <a:xfrm>
            <a:off x="342900" y="397274"/>
            <a:ext cx="4476750" cy="8451056"/>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B30A7AA-34D8-4585-9454-3B13B05A5340}" type="slidenum">
              <a:rPr lang="sv-SE"/>
              <a:pPr>
                <a:defRPr/>
              </a:pPr>
              <a:t>‹#›</a:t>
            </a:fld>
            <a:endParaRPr lang="sv-SE"/>
          </a:p>
        </p:txBody>
      </p:sp>
    </p:spTree>
    <p:extLst>
      <p:ext uri="{BB962C8B-B14F-4D97-AF65-F5344CB8AC3E}">
        <p14:creationId xmlns:p14="http://schemas.microsoft.com/office/powerpoint/2010/main" val="204002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A3A4ED9A-054E-494D-AB1B-3F80EE7FCB9D}" type="slidenum">
              <a:rPr lang="sv-SE"/>
              <a:pPr>
                <a:defRPr/>
              </a:pPr>
              <a:t>‹#›</a:t>
            </a:fld>
            <a:endParaRPr lang="sv-SE"/>
          </a:p>
        </p:txBody>
      </p:sp>
    </p:spTree>
    <p:extLst>
      <p:ext uri="{BB962C8B-B14F-4D97-AF65-F5344CB8AC3E}">
        <p14:creationId xmlns:p14="http://schemas.microsoft.com/office/powerpoint/2010/main" val="427827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541342" y="6364950"/>
            <a:ext cx="5829301" cy="1967442"/>
          </a:xfrm>
        </p:spPr>
        <p:txBody>
          <a:bodyPr anchor="t"/>
          <a:lstStyle>
            <a:lvl1pPr algn="l">
              <a:defRPr sz="4000" b="1" cap="all"/>
            </a:lvl1pPr>
          </a:lstStyle>
          <a:p>
            <a:r>
              <a:rPr lang="sv-SE"/>
              <a:t>Klicka här för att ändra format</a:t>
            </a:r>
          </a:p>
        </p:txBody>
      </p:sp>
      <p:sp>
        <p:nvSpPr>
          <p:cNvPr id="3" name="Text Placeholder 2"/>
          <p:cNvSpPr>
            <a:spLocks noGrp="1"/>
          </p:cNvSpPr>
          <p:nvPr>
            <p:ph type="body" idx="1"/>
          </p:nvPr>
        </p:nvSpPr>
        <p:spPr>
          <a:xfrm>
            <a:off x="541342" y="4198012"/>
            <a:ext cx="5829301" cy="2166938"/>
          </a:xfrm>
        </p:spPr>
        <p:txBody>
          <a:bodyPr anchor="b"/>
          <a:lstStyle>
            <a:lvl1pPr marL="0" indent="0">
              <a:buNone/>
              <a:defRPr sz="2000"/>
            </a:lvl1pPr>
            <a:lvl2pPr marL="457198"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5" indent="0">
              <a:buNone/>
              <a:defRPr sz="1400"/>
            </a:lvl7pPr>
            <a:lvl8pPr marL="3200381" indent="0">
              <a:buNone/>
              <a:defRPr sz="1400"/>
            </a:lvl8pPr>
            <a:lvl9pPr marL="3657579" indent="0">
              <a:buNone/>
              <a:defRPr sz="1400"/>
            </a:lvl9pPr>
          </a:lstStyle>
          <a:p>
            <a:pPr lvl="0"/>
            <a:r>
              <a:rPr lang="sv-SE"/>
              <a:t>Redigera format för bakgrundstext</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5A82CD42-1BEE-4CC8-99D6-8C7E4FEF1A85}" type="slidenum">
              <a:rPr lang="sv-SE"/>
              <a:pPr>
                <a:defRPr/>
              </a:pPr>
              <a:t>‹#›</a:t>
            </a:fld>
            <a:endParaRPr lang="sv-SE"/>
          </a:p>
        </p:txBody>
      </p:sp>
    </p:spTree>
    <p:extLst>
      <p:ext uri="{BB962C8B-B14F-4D97-AF65-F5344CB8AC3E}">
        <p14:creationId xmlns:p14="http://schemas.microsoft.com/office/powerpoint/2010/main" val="188902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p>
        </p:txBody>
      </p:sp>
      <p:sp>
        <p:nvSpPr>
          <p:cNvPr id="3" name="Content Placeholder 2"/>
          <p:cNvSpPr>
            <a:spLocks noGrp="1"/>
          </p:cNvSpPr>
          <p:nvPr>
            <p:ph sz="half" idx="1"/>
          </p:nvPr>
        </p:nvSpPr>
        <p:spPr>
          <a:xfrm>
            <a:off x="342900" y="2311400"/>
            <a:ext cx="3009900" cy="65369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Content Placeholder 3"/>
          <p:cNvSpPr>
            <a:spLocks noGrp="1"/>
          </p:cNvSpPr>
          <p:nvPr>
            <p:ph sz="half" idx="2"/>
          </p:nvPr>
        </p:nvSpPr>
        <p:spPr>
          <a:xfrm>
            <a:off x="3505201" y="2311400"/>
            <a:ext cx="3009900" cy="65369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D4D8260F-56A3-4D4B-984F-4CA877F59C48}" type="slidenum">
              <a:rPr lang="sv-SE"/>
              <a:pPr>
                <a:defRPr/>
              </a:pPr>
              <a:t>‹#›</a:t>
            </a:fld>
            <a:endParaRPr lang="sv-SE"/>
          </a:p>
        </p:txBody>
      </p:sp>
    </p:spTree>
    <p:extLst>
      <p:ext uri="{BB962C8B-B14F-4D97-AF65-F5344CB8AC3E}">
        <p14:creationId xmlns:p14="http://schemas.microsoft.com/office/powerpoint/2010/main" val="427017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p>
        </p:txBody>
      </p:sp>
      <p:sp>
        <p:nvSpPr>
          <p:cNvPr id="3" name="Text Placeholder 2"/>
          <p:cNvSpPr>
            <a:spLocks noGrp="1"/>
          </p:cNvSpPr>
          <p:nvPr>
            <p:ph type="body" idx="1"/>
          </p:nvPr>
        </p:nvSpPr>
        <p:spPr>
          <a:xfrm>
            <a:off x="342900" y="2216816"/>
            <a:ext cx="3030538" cy="925248"/>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sv-SE"/>
              <a:t>Redigera format för bakgrundstext</a:t>
            </a:r>
          </a:p>
        </p:txBody>
      </p:sp>
      <p:sp>
        <p:nvSpPr>
          <p:cNvPr id="4" name="Content Placeholder 3"/>
          <p:cNvSpPr>
            <a:spLocks noGrp="1"/>
          </p:cNvSpPr>
          <p:nvPr>
            <p:ph sz="half" idx="2"/>
          </p:nvPr>
        </p:nvSpPr>
        <p:spPr>
          <a:xfrm>
            <a:off x="342900" y="3142064"/>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Text Placeholder 4"/>
          <p:cNvSpPr>
            <a:spLocks noGrp="1"/>
          </p:cNvSpPr>
          <p:nvPr>
            <p:ph type="body" sz="quarter" idx="3"/>
          </p:nvPr>
        </p:nvSpPr>
        <p:spPr>
          <a:xfrm>
            <a:off x="3484569" y="2216816"/>
            <a:ext cx="3030537" cy="925248"/>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3484569" y="3142064"/>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5C6C7C12-1816-4833-9079-B3310B11BB9F}" type="slidenum">
              <a:rPr lang="sv-SE"/>
              <a:pPr>
                <a:defRPr/>
              </a:pPr>
              <a:t>‹#›</a:t>
            </a:fld>
            <a:endParaRPr lang="sv-SE"/>
          </a:p>
        </p:txBody>
      </p:sp>
    </p:spTree>
    <p:extLst>
      <p:ext uri="{BB962C8B-B14F-4D97-AF65-F5344CB8AC3E}">
        <p14:creationId xmlns:p14="http://schemas.microsoft.com/office/powerpoint/2010/main" val="113759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20014863-0DD6-45D9-98EB-D586D911A07B}" type="slidenum">
              <a:rPr lang="sv-SE"/>
              <a:pPr>
                <a:defRPr/>
              </a:pPr>
              <a:t>‹#›</a:t>
            </a:fld>
            <a:endParaRPr lang="sv-SE"/>
          </a:p>
        </p:txBody>
      </p:sp>
    </p:spTree>
    <p:extLst>
      <p:ext uri="{BB962C8B-B14F-4D97-AF65-F5344CB8AC3E}">
        <p14:creationId xmlns:p14="http://schemas.microsoft.com/office/powerpoint/2010/main" val="24394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E8BF14F2-C723-4451-B5CB-612CCEB334E4}" type="slidenum">
              <a:rPr lang="sv-SE"/>
              <a:pPr>
                <a:defRPr/>
              </a:pPr>
              <a:t>‹#›</a:t>
            </a:fld>
            <a:endParaRPr lang="sv-SE"/>
          </a:p>
        </p:txBody>
      </p:sp>
    </p:spTree>
    <p:extLst>
      <p:ext uri="{BB962C8B-B14F-4D97-AF65-F5344CB8AC3E}">
        <p14:creationId xmlns:p14="http://schemas.microsoft.com/office/powerpoint/2010/main" val="407563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93834"/>
            <a:ext cx="2255838" cy="1678516"/>
          </a:xfrm>
        </p:spPr>
        <p:txBody>
          <a:bodyPr anchor="b"/>
          <a:lstStyle>
            <a:lvl1pPr algn="l">
              <a:defRPr sz="2000" b="1"/>
            </a:lvl1pPr>
          </a:lstStyle>
          <a:p>
            <a:r>
              <a:rPr lang="sv-SE"/>
              <a:t>Klicka här för att ändra format</a:t>
            </a:r>
          </a:p>
        </p:txBody>
      </p:sp>
      <p:sp>
        <p:nvSpPr>
          <p:cNvPr id="3" name="Content Placeholder 2"/>
          <p:cNvSpPr>
            <a:spLocks noGrp="1"/>
          </p:cNvSpPr>
          <p:nvPr>
            <p:ph idx="1"/>
          </p:nvPr>
        </p:nvSpPr>
        <p:spPr>
          <a:xfrm>
            <a:off x="2681287" y="393836"/>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Text Placeholder 3"/>
          <p:cNvSpPr>
            <a:spLocks noGrp="1"/>
          </p:cNvSpPr>
          <p:nvPr>
            <p:ph type="body" sz="half" idx="2"/>
          </p:nvPr>
        </p:nvSpPr>
        <p:spPr>
          <a:xfrm>
            <a:off x="342900" y="2072352"/>
            <a:ext cx="2255838" cy="6775979"/>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sv-SE"/>
              <a:t>Redigera format för bakgrundstext</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07D205C9-13F9-4595-BD47-94485616EA7C}" type="slidenum">
              <a:rPr lang="sv-SE"/>
              <a:pPr>
                <a:defRPr/>
              </a:pPr>
              <a:t>‹#›</a:t>
            </a:fld>
            <a:endParaRPr lang="sv-SE"/>
          </a:p>
        </p:txBody>
      </p:sp>
    </p:spTree>
    <p:extLst>
      <p:ext uri="{BB962C8B-B14F-4D97-AF65-F5344CB8AC3E}">
        <p14:creationId xmlns:p14="http://schemas.microsoft.com/office/powerpoint/2010/main" val="197441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1"/>
            <a:ext cx="4114800" cy="818621"/>
          </a:xfrm>
        </p:spPr>
        <p:txBody>
          <a:bodyPr anchor="b"/>
          <a:lstStyle>
            <a:lvl1pPr algn="l">
              <a:defRPr sz="2000" b="1"/>
            </a:lvl1pPr>
          </a:lstStyle>
          <a:p>
            <a:r>
              <a:rPr lang="sv-SE"/>
              <a:t>Klicka här för att ändra format</a:t>
            </a:r>
          </a:p>
        </p:txBody>
      </p:sp>
      <p:sp>
        <p:nvSpPr>
          <p:cNvPr id="3" name="Picture Placeholder 2"/>
          <p:cNvSpPr>
            <a:spLocks noGrp="1"/>
          </p:cNvSpPr>
          <p:nvPr>
            <p:ph type="pic" idx="1"/>
          </p:nvPr>
        </p:nvSpPr>
        <p:spPr>
          <a:xfrm>
            <a:off x="1344613" y="885692"/>
            <a:ext cx="4114800" cy="59436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r>
              <a:rPr lang="sv-SE" noProof="0"/>
              <a:t>Klicka på ikonen för att lägga till en bild</a:t>
            </a:r>
          </a:p>
        </p:txBody>
      </p:sp>
      <p:sp>
        <p:nvSpPr>
          <p:cNvPr id="4" name="Text Placeholder 3"/>
          <p:cNvSpPr>
            <a:spLocks noGrp="1"/>
          </p:cNvSpPr>
          <p:nvPr>
            <p:ph type="body" sz="half" idx="2"/>
          </p:nvPr>
        </p:nvSpPr>
        <p:spPr>
          <a:xfrm>
            <a:off x="1344613" y="7752822"/>
            <a:ext cx="4114800" cy="1162579"/>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sv-SE"/>
              <a:t>Redigera format för bakgrundstext</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406F83DD-5D6E-4024-BAA4-3D7F16D2E9D8}" type="slidenum">
              <a:rPr lang="sv-SE"/>
              <a:pPr>
                <a:defRPr/>
              </a:pPr>
              <a:t>‹#›</a:t>
            </a:fld>
            <a:endParaRPr lang="sv-SE"/>
          </a:p>
        </p:txBody>
      </p:sp>
    </p:spTree>
    <p:extLst>
      <p:ext uri="{BB962C8B-B14F-4D97-AF65-F5344CB8AC3E}">
        <p14:creationId xmlns:p14="http://schemas.microsoft.com/office/powerpoint/2010/main" val="335334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1" y="397276"/>
            <a:ext cx="6172200" cy="165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Rectangle 3"/>
          <p:cNvSpPr>
            <a:spLocks noGrp="1" noChangeArrowheads="1"/>
          </p:cNvSpPr>
          <p:nvPr>
            <p:ph type="body" idx="1"/>
          </p:nvPr>
        </p:nvSpPr>
        <p:spPr bwMode="auto">
          <a:xfrm>
            <a:off x="342901" y="2311400"/>
            <a:ext cx="6172200" cy="6536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Redigera format för bakgrundstext</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28" name="Rectangle 4"/>
          <p:cNvSpPr>
            <a:spLocks noGrp="1" noChangeArrowheads="1"/>
          </p:cNvSpPr>
          <p:nvPr>
            <p:ph type="dt" sz="half" idx="2"/>
          </p:nvPr>
        </p:nvSpPr>
        <p:spPr bwMode="auto">
          <a:xfrm>
            <a:off x="342900" y="9020309"/>
            <a:ext cx="1600200" cy="68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sv-SE"/>
          </a:p>
        </p:txBody>
      </p:sp>
      <p:sp>
        <p:nvSpPr>
          <p:cNvPr id="1029" name="Rectangle 5"/>
          <p:cNvSpPr>
            <a:spLocks noGrp="1" noChangeArrowheads="1"/>
          </p:cNvSpPr>
          <p:nvPr>
            <p:ph type="ftr" sz="quarter" idx="3"/>
          </p:nvPr>
        </p:nvSpPr>
        <p:spPr bwMode="auto">
          <a:xfrm>
            <a:off x="2343150" y="9020309"/>
            <a:ext cx="2171700" cy="68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sv-SE"/>
          </a:p>
        </p:txBody>
      </p:sp>
      <p:sp>
        <p:nvSpPr>
          <p:cNvPr id="1030" name="Rectangle 6"/>
          <p:cNvSpPr>
            <a:spLocks noGrp="1" noChangeArrowheads="1"/>
          </p:cNvSpPr>
          <p:nvPr>
            <p:ph type="sldNum" sz="quarter" idx="4"/>
          </p:nvPr>
        </p:nvSpPr>
        <p:spPr bwMode="auto">
          <a:xfrm>
            <a:off x="4914900" y="9020309"/>
            <a:ext cx="1600200" cy="68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98031DE-A192-408B-AEAA-FF4CC9B20A36}"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198" algn="ctr" rtl="0" eaLnBrk="1" fontAlgn="base" hangingPunct="1">
        <a:spcBef>
          <a:spcPct val="0"/>
        </a:spcBef>
        <a:spcAft>
          <a:spcPct val="0"/>
        </a:spcAft>
        <a:defRPr sz="4400">
          <a:solidFill>
            <a:schemeClr val="tx2"/>
          </a:solidFill>
          <a:latin typeface="Arial" charset="0"/>
        </a:defRPr>
      </a:lvl6pPr>
      <a:lvl7pPr marL="914395" algn="ctr" rtl="0" eaLnBrk="1" fontAlgn="base" hangingPunct="1">
        <a:spcBef>
          <a:spcPct val="0"/>
        </a:spcBef>
        <a:spcAft>
          <a:spcPct val="0"/>
        </a:spcAft>
        <a:defRPr sz="4400">
          <a:solidFill>
            <a:schemeClr val="tx2"/>
          </a:solidFill>
          <a:latin typeface="Arial" charset="0"/>
        </a:defRPr>
      </a:lvl7pPr>
      <a:lvl8pPr marL="1371592" algn="ctr" rtl="0" eaLnBrk="1" fontAlgn="base" hangingPunct="1">
        <a:spcBef>
          <a:spcPct val="0"/>
        </a:spcBef>
        <a:spcAft>
          <a:spcPct val="0"/>
        </a:spcAft>
        <a:defRPr sz="4400">
          <a:solidFill>
            <a:schemeClr val="tx2"/>
          </a:solidFill>
          <a:latin typeface="Arial" charset="0"/>
        </a:defRPr>
      </a:lvl8pPr>
      <a:lvl9pPr marL="1828789" algn="ctr" rtl="0" eaLnBrk="1" fontAlgn="base" hangingPunct="1">
        <a:spcBef>
          <a:spcPct val="0"/>
        </a:spcBef>
        <a:spcAft>
          <a:spcPct val="0"/>
        </a:spcAft>
        <a:defRPr sz="4400">
          <a:solidFill>
            <a:schemeClr val="tx2"/>
          </a:solidFill>
          <a:latin typeface="Arial" charset="0"/>
        </a:defRPr>
      </a:lvl9pPr>
    </p:titleStyle>
    <p:bodyStyle>
      <a:lvl1pPr marL="342898" indent="-342898" algn="l" rtl="0" eaLnBrk="1" fontAlgn="base" hangingPunct="1">
        <a:spcBef>
          <a:spcPct val="20000"/>
        </a:spcBef>
        <a:spcAft>
          <a:spcPct val="0"/>
        </a:spcAft>
        <a:buChar char="•"/>
        <a:defRPr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sz="2800">
          <a:solidFill>
            <a:schemeClr val="tx1"/>
          </a:solidFill>
          <a:latin typeface="+mn-lt"/>
        </a:defRPr>
      </a:lvl2pPr>
      <a:lvl3pPr marL="1142993" indent="-228598" algn="l" rtl="0" eaLnBrk="1" fontAlgn="base" hangingPunct="1">
        <a:spcBef>
          <a:spcPct val="20000"/>
        </a:spcBef>
        <a:spcAft>
          <a:spcPct val="0"/>
        </a:spcAft>
        <a:buChar char="•"/>
        <a:defRPr sz="2400">
          <a:solidFill>
            <a:schemeClr val="tx1"/>
          </a:solidFill>
          <a:latin typeface="+mn-lt"/>
        </a:defRPr>
      </a:lvl3pPr>
      <a:lvl4pPr marL="1600191" indent="-228598" algn="l" rtl="0" eaLnBrk="1" fontAlgn="base" hangingPunct="1">
        <a:spcBef>
          <a:spcPct val="20000"/>
        </a:spcBef>
        <a:spcAft>
          <a:spcPct val="0"/>
        </a:spcAft>
        <a:buChar char="–"/>
        <a:defRPr sz="2000">
          <a:solidFill>
            <a:schemeClr val="tx1"/>
          </a:solidFill>
          <a:latin typeface="+mn-lt"/>
        </a:defRPr>
      </a:lvl4pPr>
      <a:lvl5pPr marL="2057388" indent="-228598" algn="l" rtl="0" eaLnBrk="1" fontAlgn="base" hangingPunct="1">
        <a:spcBef>
          <a:spcPct val="20000"/>
        </a:spcBef>
        <a:spcAft>
          <a:spcPct val="0"/>
        </a:spcAft>
        <a:buChar char="»"/>
        <a:defRPr sz="2000">
          <a:solidFill>
            <a:schemeClr val="tx1"/>
          </a:solidFill>
          <a:latin typeface="+mn-lt"/>
        </a:defRPr>
      </a:lvl5pPr>
      <a:lvl6pPr marL="2514585" indent="-228598" algn="l" rtl="0" eaLnBrk="1" fontAlgn="base" hangingPunct="1">
        <a:spcBef>
          <a:spcPct val="20000"/>
        </a:spcBef>
        <a:spcAft>
          <a:spcPct val="0"/>
        </a:spcAft>
        <a:buChar char="»"/>
        <a:defRPr sz="2000">
          <a:solidFill>
            <a:schemeClr val="tx1"/>
          </a:solidFill>
          <a:latin typeface="+mn-lt"/>
        </a:defRPr>
      </a:lvl6pPr>
      <a:lvl7pPr marL="2971783" indent="-228598" algn="l" rtl="0" eaLnBrk="1" fontAlgn="base" hangingPunct="1">
        <a:spcBef>
          <a:spcPct val="20000"/>
        </a:spcBef>
        <a:spcAft>
          <a:spcPct val="0"/>
        </a:spcAft>
        <a:buChar char="»"/>
        <a:defRPr sz="2000">
          <a:solidFill>
            <a:schemeClr val="tx1"/>
          </a:solidFill>
          <a:latin typeface="+mn-lt"/>
        </a:defRPr>
      </a:lvl7pPr>
      <a:lvl8pPr marL="3428980" indent="-228598" algn="l" rtl="0" eaLnBrk="1" fontAlgn="base" hangingPunct="1">
        <a:spcBef>
          <a:spcPct val="20000"/>
        </a:spcBef>
        <a:spcAft>
          <a:spcPct val="0"/>
        </a:spcAft>
        <a:buChar char="»"/>
        <a:defRPr sz="2000">
          <a:solidFill>
            <a:schemeClr val="tx1"/>
          </a:solidFill>
          <a:latin typeface="+mn-lt"/>
        </a:defRPr>
      </a:lvl8pPr>
      <a:lvl9pPr marL="3886177" indent="-228598" algn="l" rtl="0" eaLnBrk="1" fontAlgn="base" hangingPunct="1">
        <a:spcBef>
          <a:spcPct val="20000"/>
        </a:spcBef>
        <a:spcAft>
          <a:spcPct val="0"/>
        </a:spcAft>
        <a:buChar char="»"/>
        <a:defRPr sz="2000">
          <a:solidFill>
            <a:schemeClr val="tx1"/>
          </a:solidFill>
          <a:latin typeface="+mn-lt"/>
        </a:defRPr>
      </a:lvl9pPr>
    </p:bodyStyle>
    <p:otherStyle>
      <a:defPPr>
        <a:defRPr lang="sv-SE"/>
      </a:defPPr>
      <a:lvl1pPr marL="0" algn="l" defTabSz="914395" rtl="0" eaLnBrk="1" latinLnBrk="0" hangingPunct="1">
        <a:defRPr sz="1800" kern="1200">
          <a:solidFill>
            <a:schemeClr val="tx1"/>
          </a:solidFill>
          <a:latin typeface="+mn-lt"/>
          <a:ea typeface="+mn-ea"/>
          <a:cs typeface="+mn-cs"/>
        </a:defRPr>
      </a:lvl1pPr>
      <a:lvl2pPr marL="457198" algn="l" defTabSz="914395" rtl="0" eaLnBrk="1" latinLnBrk="0" hangingPunct="1">
        <a:defRPr sz="1800" kern="1200">
          <a:solidFill>
            <a:schemeClr val="tx1"/>
          </a:solidFill>
          <a:latin typeface="+mn-lt"/>
          <a:ea typeface="+mn-ea"/>
          <a:cs typeface="+mn-cs"/>
        </a:defRPr>
      </a:lvl2pPr>
      <a:lvl3pPr marL="914395" algn="l" defTabSz="914395" rtl="0" eaLnBrk="1" latinLnBrk="0" hangingPunct="1">
        <a:defRPr sz="1800" kern="1200">
          <a:solidFill>
            <a:schemeClr val="tx1"/>
          </a:solidFill>
          <a:latin typeface="+mn-lt"/>
          <a:ea typeface="+mn-ea"/>
          <a:cs typeface="+mn-cs"/>
        </a:defRPr>
      </a:lvl3pPr>
      <a:lvl4pPr marL="1371592" algn="l" defTabSz="914395" rtl="0" eaLnBrk="1" latinLnBrk="0" hangingPunct="1">
        <a:defRPr sz="1800" kern="1200">
          <a:solidFill>
            <a:schemeClr val="tx1"/>
          </a:solidFill>
          <a:latin typeface="+mn-lt"/>
          <a:ea typeface="+mn-ea"/>
          <a:cs typeface="+mn-cs"/>
        </a:defRPr>
      </a:lvl4pPr>
      <a:lvl5pPr marL="1828789" algn="l" defTabSz="914395" rtl="0" eaLnBrk="1" latinLnBrk="0" hangingPunct="1">
        <a:defRPr sz="1800" kern="1200">
          <a:solidFill>
            <a:schemeClr val="tx1"/>
          </a:solidFill>
          <a:latin typeface="+mn-lt"/>
          <a:ea typeface="+mn-ea"/>
          <a:cs typeface="+mn-cs"/>
        </a:defRPr>
      </a:lvl5pPr>
      <a:lvl6pPr marL="2285987" algn="l" defTabSz="914395" rtl="0" eaLnBrk="1" latinLnBrk="0" hangingPunct="1">
        <a:defRPr sz="1800" kern="1200">
          <a:solidFill>
            <a:schemeClr val="tx1"/>
          </a:solidFill>
          <a:latin typeface="+mn-lt"/>
          <a:ea typeface="+mn-ea"/>
          <a:cs typeface="+mn-cs"/>
        </a:defRPr>
      </a:lvl6pPr>
      <a:lvl7pPr marL="2743185" algn="l" defTabSz="914395" rtl="0" eaLnBrk="1" latinLnBrk="0" hangingPunct="1">
        <a:defRPr sz="1800" kern="1200">
          <a:solidFill>
            <a:schemeClr val="tx1"/>
          </a:solidFill>
          <a:latin typeface="+mn-lt"/>
          <a:ea typeface="+mn-ea"/>
          <a:cs typeface="+mn-cs"/>
        </a:defRPr>
      </a:lvl7pPr>
      <a:lvl8pPr marL="3200381" algn="l" defTabSz="914395" rtl="0" eaLnBrk="1" latinLnBrk="0" hangingPunct="1">
        <a:defRPr sz="1800" kern="1200">
          <a:solidFill>
            <a:schemeClr val="tx1"/>
          </a:solidFill>
          <a:latin typeface="+mn-lt"/>
          <a:ea typeface="+mn-ea"/>
          <a:cs typeface="+mn-cs"/>
        </a:defRPr>
      </a:lvl8pPr>
      <a:lvl9pPr marL="3657579" algn="l" defTabSz="91439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941EDD1-20DA-4CC0-A517-5FDC893301F3}"/>
              </a:ext>
            </a:extLst>
          </p:cNvPr>
          <p:cNvSpPr txBox="1"/>
          <p:nvPr/>
        </p:nvSpPr>
        <p:spPr>
          <a:xfrm>
            <a:off x="-27148" y="894377"/>
            <a:ext cx="4503363" cy="2215991"/>
          </a:xfrm>
          <a:prstGeom prst="rect">
            <a:avLst/>
          </a:prstGeom>
          <a:noFill/>
        </p:spPr>
        <p:txBody>
          <a:bodyPr wrap="square" rtlCol="0">
            <a:spAutoFit/>
          </a:bodyPr>
          <a:lstStyle/>
          <a:p>
            <a:r>
              <a:rPr lang="sv-SE" sz="1200" dirty="0">
                <a:latin typeface="Calibri" panose="020F0502020204030204" pitchFamily="34" charset="0"/>
                <a:ea typeface="Calibri" panose="020F0502020204030204" pitchFamily="34" charset="0"/>
                <a:cs typeface="Arial" panose="020B0604020202020204" pitchFamily="34" charset="0"/>
              </a:rPr>
              <a:t>Denna dag skall manliga förebilder uppmärksammas och förbättrade relationer mellan könen belysas. Hinder för jämställdhet, som föreställningar om vad manlighet är, och vilka problem det innebär att stå emot och leva upp till dem. Föreställningen om att män skall vara starka både fysiskt och psykiskt är en orsak till att självmorden är långt högre hos män än hos kvinnor. </a:t>
            </a:r>
          </a:p>
          <a:p>
            <a:r>
              <a:rPr lang="sv-SE" sz="1200" dirty="0">
                <a:latin typeface="Calibri" panose="020F0502020204030204" pitchFamily="34" charset="0"/>
                <a:ea typeface="Calibri" panose="020F0502020204030204" pitchFamily="34" charset="0"/>
                <a:cs typeface="Arial" panose="020B0604020202020204" pitchFamily="34" charset="0"/>
              </a:rPr>
              <a:t>Det finns ett tabu för att söka hjälp för psykisk ohälsa, och när väl en man söker hjälp har det visat sig finnas risk att ohälsan inte tas på tillräckligt stort allvar. </a:t>
            </a:r>
          </a:p>
          <a:p>
            <a:r>
              <a:rPr lang="sv-SE" sz="1200" dirty="0">
                <a:latin typeface="Calibri" panose="020F0502020204030204" pitchFamily="34" charset="0"/>
                <a:ea typeface="Calibri" panose="020F0502020204030204" pitchFamily="34" charset="0"/>
                <a:cs typeface="Arial" panose="020B0604020202020204" pitchFamily="34" charset="0"/>
              </a:rPr>
              <a:t> </a:t>
            </a:r>
          </a:p>
          <a:p>
            <a:endParaRPr lang="sv-SE" dirty="0"/>
          </a:p>
        </p:txBody>
      </p:sp>
      <p:pic>
        <p:nvPicPr>
          <p:cNvPr id="13" name="Bildobjekt 11">
            <a:extLst>
              <a:ext uri="{FF2B5EF4-FFF2-40B4-BE49-F238E27FC236}">
                <a16:creationId xmlns:a16="http://schemas.microsoft.com/office/drawing/2014/main" id="{EE0D3DD2-167F-47D4-AE9D-4E3CAEE725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4245" y="894377"/>
            <a:ext cx="1969595" cy="572420"/>
          </a:xfrm>
          <a:prstGeom prst="rect">
            <a:avLst/>
          </a:prstGeom>
        </p:spPr>
      </p:pic>
      <p:sp>
        <p:nvSpPr>
          <p:cNvPr id="7" name="TextBox 6">
            <a:extLst>
              <a:ext uri="{FF2B5EF4-FFF2-40B4-BE49-F238E27FC236}">
                <a16:creationId xmlns:a16="http://schemas.microsoft.com/office/drawing/2014/main" id="{61CC205B-3682-4EA8-A8D7-E33F94668768}"/>
              </a:ext>
            </a:extLst>
          </p:cNvPr>
          <p:cNvSpPr txBox="1"/>
          <p:nvPr/>
        </p:nvSpPr>
        <p:spPr>
          <a:xfrm>
            <a:off x="-60447" y="4089372"/>
            <a:ext cx="4961217" cy="646331"/>
          </a:xfrm>
          <a:prstGeom prst="rect">
            <a:avLst/>
          </a:prstGeom>
          <a:noFill/>
        </p:spPr>
        <p:txBody>
          <a:bodyPr wrap="square" rtlCol="0">
            <a:spAutoFit/>
          </a:bodyPr>
          <a:lstStyle/>
          <a:p>
            <a:r>
              <a:rPr lang="sv-SE" sz="1200" dirty="0">
                <a:latin typeface="Calibri" panose="020F0502020204030204" pitchFamily="34" charset="0"/>
                <a:ea typeface="Calibri" panose="020F0502020204030204" pitchFamily="34" charset="0"/>
                <a:cs typeface="Arial" panose="020B0604020202020204" pitchFamily="34" charset="0"/>
              </a:rPr>
              <a:t>För att identifiera manlig depression finns en modell kallad Gotlandsskalan. Vid införandet av den på Gotland sjönk självmordstatistiken där. </a:t>
            </a:r>
          </a:p>
          <a:p>
            <a:endParaRPr lang="sv-SE" sz="1200" dirty="0"/>
          </a:p>
        </p:txBody>
      </p:sp>
      <p:pic>
        <p:nvPicPr>
          <p:cNvPr id="14" name="Picture 13" descr="Table&#10;&#10;Description automatically generated with medium confidence">
            <a:extLst>
              <a:ext uri="{FF2B5EF4-FFF2-40B4-BE49-F238E27FC236}">
                <a16:creationId xmlns:a16="http://schemas.microsoft.com/office/drawing/2014/main" id="{9FC962E1-28A1-4BD8-A8FD-8457DDB786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4530405"/>
            <a:ext cx="5248377" cy="5375597"/>
          </a:xfrm>
          <a:prstGeom prst="rect">
            <a:avLst/>
          </a:prstGeom>
        </p:spPr>
      </p:pic>
      <p:sp>
        <p:nvSpPr>
          <p:cNvPr id="16" name="TextBox 15">
            <a:extLst>
              <a:ext uri="{FF2B5EF4-FFF2-40B4-BE49-F238E27FC236}">
                <a16:creationId xmlns:a16="http://schemas.microsoft.com/office/drawing/2014/main" id="{081158BA-9B32-490E-A894-5DCBCD067B44}"/>
              </a:ext>
            </a:extLst>
          </p:cNvPr>
          <p:cNvSpPr txBox="1"/>
          <p:nvPr/>
        </p:nvSpPr>
        <p:spPr>
          <a:xfrm>
            <a:off x="-60447" y="-63573"/>
            <a:ext cx="5299825" cy="1200329"/>
          </a:xfrm>
          <a:prstGeom prst="rect">
            <a:avLst/>
          </a:prstGeom>
          <a:noFill/>
        </p:spPr>
        <p:txBody>
          <a:bodyPr wrap="square" rtlCol="0">
            <a:spAutoFit/>
          </a:bodyPr>
          <a:lstStyle/>
          <a:p>
            <a:r>
              <a:rPr lang="sv-SE" sz="3600" b="1" dirty="0">
                <a:latin typeface="Calibri" panose="020F0502020204030204" pitchFamily="34" charset="0"/>
                <a:ea typeface="Calibri" panose="020F0502020204030204" pitchFamily="34" charset="0"/>
                <a:cs typeface="Arial" panose="020B0604020202020204" pitchFamily="34" charset="0"/>
              </a:rPr>
              <a:t>Internationella mansdagen </a:t>
            </a:r>
            <a:r>
              <a:rPr lang="sv-SE" dirty="0">
                <a:latin typeface="Calibri" panose="020F0502020204030204" pitchFamily="34" charset="0"/>
                <a:ea typeface="Calibri" panose="020F0502020204030204" pitchFamily="34" charset="0"/>
                <a:cs typeface="Arial" panose="020B0604020202020204" pitchFamily="34" charset="0"/>
              </a:rPr>
              <a:t>firas sedan 1999 den 19 november. </a:t>
            </a:r>
          </a:p>
          <a:p>
            <a:endParaRPr lang="sv-SE" dirty="0"/>
          </a:p>
        </p:txBody>
      </p:sp>
      <p:sp>
        <p:nvSpPr>
          <p:cNvPr id="18" name="TextBox 17">
            <a:extLst>
              <a:ext uri="{FF2B5EF4-FFF2-40B4-BE49-F238E27FC236}">
                <a16:creationId xmlns:a16="http://schemas.microsoft.com/office/drawing/2014/main" id="{D2602E01-46B9-404B-A393-88C7D49A096C}"/>
              </a:ext>
            </a:extLst>
          </p:cNvPr>
          <p:cNvSpPr txBox="1"/>
          <p:nvPr/>
        </p:nvSpPr>
        <p:spPr>
          <a:xfrm>
            <a:off x="0" y="2688528"/>
            <a:ext cx="5248378"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sv-SE" sz="1200" dirty="0">
                <a:latin typeface="Calibri" panose="020F0502020204030204" pitchFamily="34" charset="0"/>
                <a:ea typeface="Calibri" panose="020F0502020204030204" pitchFamily="34" charset="0"/>
                <a:cs typeface="Arial" panose="020B0604020202020204" pitchFamily="34" charset="0"/>
              </a:rPr>
              <a:t>Låt oss bli bättre på att vara oss själva, </a:t>
            </a:r>
          </a:p>
          <a:p>
            <a:pPr algn="ctr"/>
            <a:r>
              <a:rPr lang="sv-SE" sz="1200" dirty="0">
                <a:latin typeface="Calibri" panose="020F0502020204030204" pitchFamily="34" charset="0"/>
                <a:ea typeface="Calibri" panose="020F0502020204030204" pitchFamily="34" charset="0"/>
                <a:cs typeface="Arial" panose="020B0604020202020204" pitchFamily="34" charset="0"/>
              </a:rPr>
              <a:t>inte låtsas vara någon som ingen i längden orkar vara!</a:t>
            </a:r>
          </a:p>
          <a:p>
            <a:pPr algn="ctr"/>
            <a:endParaRPr lang="sv-SE" sz="1200" dirty="0">
              <a:latin typeface="Calibri" panose="020F0502020204030204" pitchFamily="34" charset="0"/>
              <a:ea typeface="Calibri" panose="020F0502020204030204" pitchFamily="34" charset="0"/>
              <a:cs typeface="Arial" panose="020B0604020202020204" pitchFamily="34" charset="0"/>
            </a:endParaRPr>
          </a:p>
          <a:p>
            <a:pPr algn="ctr"/>
            <a:r>
              <a:rPr lang="sv-SE" sz="1200" b="1" dirty="0">
                <a:latin typeface="Calibri" panose="020F0502020204030204" pitchFamily="34" charset="0"/>
                <a:ea typeface="Calibri" panose="020F0502020204030204" pitchFamily="34" charset="0"/>
                <a:cs typeface="Arial" panose="020B0604020202020204" pitchFamily="34" charset="0"/>
              </a:rPr>
              <a:t>Låt oss fråga varandra hur vi mår, och låt oss svara ärligt!</a:t>
            </a:r>
            <a:endParaRPr lang="sv-SE" sz="1200" dirty="0">
              <a:latin typeface="Calibri" panose="020F0502020204030204" pitchFamily="34" charset="0"/>
              <a:ea typeface="Calibri" panose="020F0502020204030204" pitchFamily="34" charset="0"/>
              <a:cs typeface="Arial" panose="020B0604020202020204" pitchFamily="34" charset="0"/>
            </a:endParaRPr>
          </a:p>
          <a:p>
            <a:pPr algn="ctr"/>
            <a:r>
              <a:rPr lang="sv-SE" sz="1200" b="1" dirty="0">
                <a:latin typeface="Calibri" panose="020F0502020204030204" pitchFamily="34" charset="0"/>
                <a:ea typeface="Calibri" panose="020F0502020204030204" pitchFamily="34" charset="0"/>
                <a:cs typeface="Arial" panose="020B0604020202020204" pitchFamily="34" charset="0"/>
              </a:rPr>
              <a:t> </a:t>
            </a:r>
            <a:endParaRPr lang="sv-SE" sz="1200" dirty="0">
              <a:latin typeface="Calibri" panose="020F0502020204030204" pitchFamily="34" charset="0"/>
              <a:ea typeface="Calibri" panose="020F0502020204030204" pitchFamily="34" charset="0"/>
              <a:cs typeface="Arial" panose="020B0604020202020204" pitchFamily="34" charset="0"/>
            </a:endParaRPr>
          </a:p>
          <a:p>
            <a:pPr algn="ctr"/>
            <a:r>
              <a:rPr lang="sv-SE" sz="1200" b="1" dirty="0">
                <a:latin typeface="Calibri" panose="020F0502020204030204" pitchFamily="34" charset="0"/>
                <a:ea typeface="Calibri" panose="020F0502020204030204" pitchFamily="34" charset="0"/>
                <a:cs typeface="Arial" panose="020B0604020202020204" pitchFamily="34" charset="0"/>
              </a:rPr>
              <a:t>Vem, av alla fantastiska män, är din manliga förebild?</a:t>
            </a:r>
            <a:endParaRPr lang="sv-SE" sz="1200" dirty="0">
              <a:latin typeface="Calibri" panose="020F0502020204030204" pitchFamily="34" charset="0"/>
              <a:ea typeface="Calibri" panose="020F0502020204030204" pitchFamily="34" charset="0"/>
              <a:cs typeface="Arial" panose="020B0604020202020204" pitchFamily="34" charset="0"/>
            </a:endParaRPr>
          </a:p>
        </p:txBody>
      </p:sp>
      <p:pic>
        <p:nvPicPr>
          <p:cNvPr id="3" name="Bildobjekt 2">
            <a:extLst>
              <a:ext uri="{FF2B5EF4-FFF2-40B4-BE49-F238E27FC236}">
                <a16:creationId xmlns:a16="http://schemas.microsoft.com/office/drawing/2014/main" id="{EA0507AD-305B-43E8-A027-2FB17BEF9B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3071" y="2013532"/>
            <a:ext cx="1328438" cy="1328438"/>
          </a:xfrm>
          <a:prstGeom prst="rect">
            <a:avLst/>
          </a:prstGeom>
        </p:spPr>
      </p:pic>
      <p:pic>
        <p:nvPicPr>
          <p:cNvPr id="5" name="Bildobjekt 4">
            <a:extLst>
              <a:ext uri="{FF2B5EF4-FFF2-40B4-BE49-F238E27FC236}">
                <a16:creationId xmlns:a16="http://schemas.microsoft.com/office/drawing/2014/main" id="{7BF8B00C-5450-4095-BD9A-2B1B6D256DC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3071" y="3929362"/>
            <a:ext cx="1328438" cy="1328438"/>
          </a:xfrm>
          <a:prstGeom prst="rect">
            <a:avLst/>
          </a:prstGeom>
        </p:spPr>
      </p:pic>
      <p:pic>
        <p:nvPicPr>
          <p:cNvPr id="10" name="Bildobjekt 9">
            <a:extLst>
              <a:ext uri="{FF2B5EF4-FFF2-40B4-BE49-F238E27FC236}">
                <a16:creationId xmlns:a16="http://schemas.microsoft.com/office/drawing/2014/main" id="{8BE5C307-7263-4B28-BE60-CBAEEEECA6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36216" y="6130249"/>
            <a:ext cx="1328438" cy="1328438"/>
          </a:xfrm>
          <a:prstGeom prst="rect">
            <a:avLst/>
          </a:prstGeom>
        </p:spPr>
      </p:pic>
      <p:pic>
        <p:nvPicPr>
          <p:cNvPr id="12" name="Bildobjekt 11">
            <a:extLst>
              <a:ext uri="{FF2B5EF4-FFF2-40B4-BE49-F238E27FC236}">
                <a16:creationId xmlns:a16="http://schemas.microsoft.com/office/drawing/2014/main" id="{221AFB74-F9AB-419C-AEB6-357A9919451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69537" y="8428180"/>
            <a:ext cx="1335505" cy="1335505"/>
          </a:xfrm>
          <a:prstGeom prst="rect">
            <a:avLst/>
          </a:prstGeom>
        </p:spPr>
      </p:pic>
      <p:sp>
        <p:nvSpPr>
          <p:cNvPr id="2" name="TextBox 1">
            <a:extLst>
              <a:ext uri="{FF2B5EF4-FFF2-40B4-BE49-F238E27FC236}">
                <a16:creationId xmlns:a16="http://schemas.microsoft.com/office/drawing/2014/main" id="{145BDF03-B7F4-4C7B-9137-6AA12E43C280}"/>
              </a:ext>
            </a:extLst>
          </p:cNvPr>
          <p:cNvSpPr txBox="1"/>
          <p:nvPr/>
        </p:nvSpPr>
        <p:spPr>
          <a:xfrm>
            <a:off x="5836565" y="1764373"/>
            <a:ext cx="601447" cy="338554"/>
          </a:xfrm>
          <a:prstGeom prst="rect">
            <a:avLst/>
          </a:prstGeom>
          <a:noFill/>
        </p:spPr>
        <p:txBody>
          <a:bodyPr wrap="none" rtlCol="0">
            <a:spAutoFit/>
          </a:bodyPr>
          <a:lstStyle/>
          <a:p>
            <a:r>
              <a:rPr lang="sv-SE" sz="1600" dirty="0">
                <a:latin typeface="Calibri" panose="020F0502020204030204" pitchFamily="34" charset="0"/>
                <a:cs typeface="Calibri" panose="020F0502020204030204" pitchFamily="34" charset="0"/>
              </a:rPr>
              <a:t>1177</a:t>
            </a:r>
          </a:p>
        </p:txBody>
      </p:sp>
      <p:sp>
        <p:nvSpPr>
          <p:cNvPr id="4" name="TextBox 3">
            <a:extLst>
              <a:ext uri="{FF2B5EF4-FFF2-40B4-BE49-F238E27FC236}">
                <a16:creationId xmlns:a16="http://schemas.microsoft.com/office/drawing/2014/main" id="{EBC20DCC-84D8-443C-90CE-2865314EF345}"/>
              </a:ext>
            </a:extLst>
          </p:cNvPr>
          <p:cNvSpPr txBox="1"/>
          <p:nvPr/>
        </p:nvSpPr>
        <p:spPr>
          <a:xfrm>
            <a:off x="5647621" y="3646637"/>
            <a:ext cx="1080120" cy="338554"/>
          </a:xfrm>
          <a:prstGeom prst="rect">
            <a:avLst/>
          </a:prstGeom>
          <a:noFill/>
        </p:spPr>
        <p:txBody>
          <a:bodyPr wrap="square" rtlCol="0">
            <a:spAutoFit/>
          </a:bodyPr>
          <a:lstStyle/>
          <a:p>
            <a:r>
              <a:rPr lang="sv-SE" sz="1600" dirty="0">
                <a:latin typeface="Calibri" panose="020F0502020204030204" pitchFamily="34" charset="0"/>
                <a:cs typeface="Arial" panose="020B0604020202020204" pitchFamily="34" charset="0"/>
              </a:rPr>
              <a:t>Mansjour</a:t>
            </a:r>
          </a:p>
        </p:txBody>
      </p:sp>
      <p:sp>
        <p:nvSpPr>
          <p:cNvPr id="9" name="TextBox 8">
            <a:extLst>
              <a:ext uri="{FF2B5EF4-FFF2-40B4-BE49-F238E27FC236}">
                <a16:creationId xmlns:a16="http://schemas.microsoft.com/office/drawing/2014/main" id="{E1EBB0B0-0FFF-426F-85E3-0061A0AD0DEE}"/>
              </a:ext>
            </a:extLst>
          </p:cNvPr>
          <p:cNvSpPr txBox="1"/>
          <p:nvPr/>
        </p:nvSpPr>
        <p:spPr>
          <a:xfrm>
            <a:off x="5504434" y="7892468"/>
            <a:ext cx="1312530" cy="584775"/>
          </a:xfrm>
          <a:prstGeom prst="rect">
            <a:avLst/>
          </a:prstGeom>
          <a:noFill/>
        </p:spPr>
        <p:txBody>
          <a:bodyPr wrap="square" rtlCol="0">
            <a:spAutoFit/>
          </a:bodyPr>
          <a:lstStyle/>
          <a:p>
            <a:pPr algn="ctr"/>
            <a:r>
              <a:rPr lang="sv-SE" sz="1600" dirty="0">
                <a:latin typeface="Calibri" panose="020F0502020204030204" pitchFamily="34" charset="0"/>
                <a:cs typeface="Calibri" panose="020F0502020204030204" pitchFamily="34" charset="0"/>
              </a:rPr>
              <a:t>Jämställdhetsmyndighet</a:t>
            </a:r>
          </a:p>
        </p:txBody>
      </p:sp>
      <p:sp>
        <p:nvSpPr>
          <p:cNvPr id="11" name="TextBox 10">
            <a:extLst>
              <a:ext uri="{FF2B5EF4-FFF2-40B4-BE49-F238E27FC236}">
                <a16:creationId xmlns:a16="http://schemas.microsoft.com/office/drawing/2014/main" id="{BB369867-DFEE-4F69-9EA0-63544A3A8398}"/>
              </a:ext>
            </a:extLst>
          </p:cNvPr>
          <p:cNvSpPr txBox="1"/>
          <p:nvPr/>
        </p:nvSpPr>
        <p:spPr>
          <a:xfrm>
            <a:off x="5453051" y="5622180"/>
            <a:ext cx="1469260" cy="584775"/>
          </a:xfrm>
          <a:prstGeom prst="rect">
            <a:avLst/>
          </a:prstGeom>
          <a:noFill/>
        </p:spPr>
        <p:txBody>
          <a:bodyPr wrap="square" rtlCol="0">
            <a:spAutoFit/>
          </a:bodyPr>
          <a:lstStyle/>
          <a:p>
            <a:pPr algn="ctr"/>
            <a:r>
              <a:rPr lang="sv-SE" sz="1600" dirty="0">
                <a:latin typeface="Calibri" panose="020F0502020204030204" pitchFamily="34" charset="0"/>
                <a:cs typeface="Calibri" panose="020F0502020204030204" pitchFamily="34" charset="0"/>
              </a:rPr>
              <a:t>Organisationen MÄN</a:t>
            </a:r>
          </a:p>
        </p:txBody>
      </p:sp>
    </p:spTree>
    <p:extLst>
      <p:ext uri="{BB962C8B-B14F-4D97-AF65-F5344CB8AC3E}">
        <p14:creationId xmlns:p14="http://schemas.microsoft.com/office/powerpoint/2010/main" val="120960393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llaboration Document" ma:contentTypeID="0x0101007A60771C5753A247A9E629B69FD0F51E08006F2C593984A52645AA9BF3CEF69623A8" ma:contentTypeVersion="14" ma:contentTypeDescription="Create a new document." ma:contentTypeScope="" ma:versionID="56aab20b851ddfa7baf1f3bf8a01f01b">
  <xsd:schema xmlns:xsd="http://www.w3.org/2001/XMLSchema" xmlns:xs="http://www.w3.org/2001/XMLSchema" xmlns:p="http://schemas.microsoft.com/office/2006/metadata/properties" xmlns:ns2="58b98a94-0c87-4c83-8607-d4ea6f472151" xmlns:ns3="bd1cd7ee-15ff-4c7e-8a1c-37020c632b68" xmlns:ns4="2af3b793-b434-4d1f-abd1-55ce4b5242b1" targetNamespace="http://schemas.microsoft.com/office/2006/metadata/properties" ma:root="true" ma:fieldsID="1d530b5a780fda686cf9e84ecd6bcaa4" ns2:_="" ns3:_="" ns4:_="">
    <xsd:import namespace="58b98a94-0c87-4c83-8607-d4ea6f472151"/>
    <xsd:import namespace="bd1cd7ee-15ff-4c7e-8a1c-37020c632b68"/>
    <xsd:import namespace="2af3b793-b434-4d1f-abd1-55ce4b5242b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b98a94-0c87-4c83-8607-d4ea6f4721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7bda035-400f-4ee0-8922-1075bdfe8bf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d1cd7ee-15ff-4c7e-8a1c-37020c632b6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af3b793-b434-4d1f-abd1-55ce4b5242b1"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d071376c-ebbe-497c-b6ec-415941c8ea6e}" ma:internalName="TaxCatchAll" ma:showField="CatchAllData" ma:web="bd1cd7ee-15ff-4c7e-8a1c-37020c632b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af3b793-b434-4d1f-abd1-55ce4b5242b1" xsi:nil="true"/>
    <lcf76f155ced4ddcb4097134ff3c332f xmlns="58b98a94-0c87-4c83-8607-d4ea6f47215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F7B2D2A-6ADE-48B2-9EE9-AD75F2F673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b98a94-0c87-4c83-8607-d4ea6f472151"/>
    <ds:schemaRef ds:uri="bd1cd7ee-15ff-4c7e-8a1c-37020c632b68"/>
    <ds:schemaRef ds:uri="2af3b793-b434-4d1f-abd1-55ce4b5242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6D1CC4-A769-40F5-AAA1-04ABE0FE68BB}">
  <ds:schemaRefs>
    <ds:schemaRef ds:uri="http://schemas.microsoft.com/sharepoint/v3/contenttype/forms"/>
  </ds:schemaRefs>
</ds:datastoreItem>
</file>

<file path=customXml/itemProps3.xml><?xml version="1.0" encoding="utf-8"?>
<ds:datastoreItem xmlns:ds="http://schemas.openxmlformats.org/officeDocument/2006/customXml" ds:itemID="{34EA2109-889C-4159-88E9-B2176F91C1B7}">
  <ds:schemaRef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2af3b793-b434-4d1f-abd1-55ce4b5242b1"/>
    <ds:schemaRef ds:uri="http://purl.org/dc/terms/"/>
    <ds:schemaRef ds:uri="http://schemas.microsoft.com/office/2006/documentManagement/types"/>
    <ds:schemaRef ds:uri="http://purl.org/dc/dcmitype/"/>
    <ds:schemaRef ds:uri="bd1cd7ee-15ff-4c7e-8a1c-37020c632b68"/>
    <ds:schemaRef ds:uri="58b98a94-0c87-4c83-8607-d4ea6f47215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Mall Affisch</Template>
  <TotalTime>2683</TotalTime>
  <Words>182</Words>
  <Application>Microsoft Office PowerPoint</Application>
  <PresentationFormat>A4 (210 x 297 mm)</PresentationFormat>
  <Paragraphs>15</Paragraphs>
  <Slides>1</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vt:i4>
      </vt:variant>
    </vt:vector>
  </HeadingPairs>
  <TitlesOfParts>
    <vt:vector size="4" baseType="lpstr">
      <vt:lpstr>Arial</vt:lpstr>
      <vt:lpstr>Calibri</vt:lpstr>
      <vt:lpstr>Default Design</vt:lpstr>
      <vt:lpstr>PowerPoint-presentation</vt:lpstr>
    </vt:vector>
  </TitlesOfParts>
  <Company>VolvoIT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Gren Karina</dc:creator>
  <cp:lastModifiedBy>Gran Johnny</cp:lastModifiedBy>
  <cp:revision>105</cp:revision>
  <cp:lastPrinted>2022-11-17T10:27:09Z</cp:lastPrinted>
  <dcterms:created xsi:type="dcterms:W3CDTF">2020-01-21T13:27:39Z</dcterms:created>
  <dcterms:modified xsi:type="dcterms:W3CDTF">2022-11-17T11:58:59Z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0x0101007A60771C5753A247A9E629B69FD0F51E08006F2C593984A52645AA9BF3CEF69623A8</vt:lpwstr>
  </property>
  <property fmtid="{D5CDD505-2E9C-101B-9397-08002B2CF9AE}" pid="3" name="MSIP_Label_19540963-e559-4020-8a90-fe8a502c2801_Enabled">
    <vt:lpwstr>true</vt:lpwstr>
  </property>
  <property fmtid="{D5CDD505-2E9C-101B-9397-08002B2CF9AE}" pid="4" name="MSIP_Label_19540963-e559-4020-8a90-fe8a502c2801_SetDate">
    <vt:lpwstr>2021-10-06T05:59:15Z</vt:lpwstr>
  </property>
  <property fmtid="{D5CDD505-2E9C-101B-9397-08002B2CF9AE}" pid="5" name="MSIP_Label_19540963-e559-4020-8a90-fe8a502c2801_Method">
    <vt:lpwstr>Standard</vt:lpwstr>
  </property>
  <property fmtid="{D5CDD505-2E9C-101B-9397-08002B2CF9AE}" pid="6" name="MSIP_Label_19540963-e559-4020-8a90-fe8a502c2801_Name">
    <vt:lpwstr>19540963-e559-4020-8a90-fe8a502c2801</vt:lpwstr>
  </property>
  <property fmtid="{D5CDD505-2E9C-101B-9397-08002B2CF9AE}" pid="7" name="MSIP_Label_19540963-e559-4020-8a90-fe8a502c2801_SiteId">
    <vt:lpwstr>f25493ae-1c98-41d7-8a33-0be75f5fe603</vt:lpwstr>
  </property>
  <property fmtid="{D5CDD505-2E9C-101B-9397-08002B2CF9AE}" pid="8" name="MSIP_Label_19540963-e559-4020-8a90-fe8a502c2801_ActionId">
    <vt:lpwstr>40de07de-482d-49d2-bb7a-15408a70dea7</vt:lpwstr>
  </property>
  <property fmtid="{D5CDD505-2E9C-101B-9397-08002B2CF9AE}" pid="9" name="MSIP_Label_19540963-e559-4020-8a90-fe8a502c2801_ContentBits">
    <vt:lpwstr>0</vt:lpwstr>
  </property>
  <property fmtid="{D5CDD505-2E9C-101B-9397-08002B2CF9AE}" pid="10" name="MediaServiceImageTags">
    <vt:lpwstr/>
  </property>
</Properties>
</file>